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1" r:id="rId2"/>
    <p:sldId id="273" r:id="rId3"/>
    <p:sldId id="270" r:id="rId4"/>
    <p:sldId id="271" r:id="rId5"/>
    <p:sldId id="272" r:id="rId6"/>
    <p:sldId id="274" r:id="rId7"/>
    <p:sldId id="276" r:id="rId8"/>
    <p:sldId id="263" r:id="rId9"/>
    <p:sldId id="264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1D2"/>
    <a:srgbClr val="6A0495"/>
    <a:srgbClr val="E4A94D"/>
    <a:srgbClr val="4372B8"/>
    <a:srgbClr val="BB1B8D"/>
    <a:srgbClr val="E75021"/>
    <a:srgbClr val="F16361"/>
    <a:srgbClr val="1E9763"/>
    <a:srgbClr val="263B86"/>
    <a:srgbClr val="039B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8BF881-6C98-4FB1-9BC8-65D8C1E4123F}" v="404" dt="2023-05-04T23:19:38.939"/>
    <p1510:client id="{1EAB5348-8089-4E8A-BCE1-ADC378DBFE48}" v="585" dt="2023-04-29T16:47:49.327"/>
    <p1510:client id="{218D3A5F-3A3A-4422-B425-D1DB782CA8BC}" v="1" dt="2023-04-29T20:21:06.678"/>
    <p1510:client id="{47EC7091-1FF6-4270-A5DD-515AAE21E9F5}" v="293" dt="2023-05-02T23:53:36.356"/>
    <p1510:client id="{EA12713C-02C5-4921-99E1-B8D8D9D96F74}" v="993" dt="2023-05-04T01:52:19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43"/>
  </p:normalViewPr>
  <p:slideViewPr>
    <p:cSldViewPr snapToGrid="0">
      <p:cViewPr varScale="1">
        <p:scale>
          <a:sx n="153" d="100"/>
          <a:sy n="153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54D164-EA59-4044-8F82-034AE49D2C8D}" type="datetimeFigureOut">
              <a:rPr lang="en-US" smtClean="0"/>
              <a:t>5/4/23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F61D2-B981-484E-B5B5-CD430142CD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41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58842" y="1781666"/>
            <a:ext cx="5793079" cy="1321357"/>
          </a:xfrm>
          <a:solidFill>
            <a:schemeClr val="bg1"/>
          </a:solidFill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/>
              <a:t>Click to Edit Title</a:t>
            </a:r>
            <a:endParaRPr lang="en-US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58842" y="3188508"/>
            <a:ext cx="3026003" cy="403106"/>
          </a:xfrm>
          <a:solidFill>
            <a:schemeClr val="tx1"/>
          </a:solidFill>
          <a:ln>
            <a:noFill/>
          </a:ln>
        </p:spPr>
        <p:txBody>
          <a:bodyPr lIns="36000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/>
              <a:t>Title / Subtitle Here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56" b="22748"/>
          <a:stretch/>
        </p:blipFill>
        <p:spPr>
          <a:xfrm>
            <a:off x="360383" y="495301"/>
            <a:ext cx="3809486" cy="108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17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6" y="206218"/>
            <a:ext cx="8207573" cy="461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42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551543"/>
            <a:ext cx="9144000" cy="4395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96897" y="40417"/>
            <a:ext cx="8389903" cy="490484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355601" y="885371"/>
            <a:ext cx="7376458" cy="3709252"/>
          </a:xfrm>
        </p:spPr>
        <p:txBody>
          <a:bodyPr/>
          <a:lstStyle>
            <a:lvl1pPr>
              <a:buClr>
                <a:srgbClr val="6A0495"/>
              </a:buClr>
              <a:defRPr sz="2800">
                <a:latin typeface="Arial"/>
                <a:cs typeface="Arial"/>
              </a:defRPr>
            </a:lvl1pPr>
            <a:lvl2pPr>
              <a:buClr>
                <a:srgbClr val="6A0495"/>
              </a:buClr>
              <a:defRPr sz="2400">
                <a:latin typeface="Arial"/>
                <a:cs typeface="Arial"/>
              </a:defRPr>
            </a:lvl2pPr>
            <a:lvl3pPr>
              <a:buClr>
                <a:srgbClr val="6A0495"/>
              </a:buClr>
              <a:defRPr sz="2000">
                <a:latin typeface="Arial"/>
                <a:cs typeface="Arial"/>
              </a:defRPr>
            </a:lvl3pPr>
            <a:lvl4pPr>
              <a:buClr>
                <a:srgbClr val="6A0495"/>
              </a:buClr>
              <a:defRPr>
                <a:latin typeface="Arial"/>
                <a:cs typeface="Arial"/>
              </a:defRPr>
            </a:lvl4pPr>
            <a:lvl5pPr>
              <a:buClr>
                <a:srgbClr val="6A0495"/>
              </a:buCl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-2" y="4946754"/>
            <a:ext cx="9144002" cy="19674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140588" y="4903103"/>
            <a:ext cx="865845" cy="2554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8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000">
                <a:solidFill>
                  <a:srgbClr val="E4A94D"/>
                </a:solidFill>
              </a:rPr>
              <a:t>#</a:t>
            </a:r>
            <a:r>
              <a:rPr lang="en-US" sz="1000" err="1">
                <a:solidFill>
                  <a:srgbClr val="E4A94D"/>
                </a:solidFill>
              </a:rPr>
              <a:t>ossummit</a:t>
            </a:r>
            <a:endParaRPr lang="en-US" sz="1000" b="1">
              <a:solidFill>
                <a:srgbClr val="E4A94D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342" y="4477854"/>
            <a:ext cx="873611" cy="2872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0">
              <a:srgbClr val="E4A94D"/>
            </a:gs>
            <a:gs pos="99000">
              <a:srgbClr val="0051D2"/>
            </a:gs>
            <a:gs pos="45000">
              <a:srgbClr val="6A0495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48412" y="0"/>
            <a:ext cx="8295587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209568" y="1439057"/>
            <a:ext cx="6559682" cy="2906700"/>
          </a:xfrm>
          <a:noFill/>
        </p:spPr>
        <p:txBody>
          <a:bodyPr lIns="360000" anchor="ctr">
            <a:noAutofit/>
          </a:bodyPr>
          <a:lstStyle>
            <a:lvl1pPr marL="0" indent="0" algn="l">
              <a:buNone/>
              <a:defRPr sz="4800" b="1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2pPr>
            <a:lvl3pPr marL="9144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3pPr>
            <a:lvl4pPr marL="13716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4pPr>
            <a:lvl5pPr marL="1828800" indent="0" algn="ctr">
              <a:buNone/>
              <a:defRPr sz="4800">
                <a:solidFill>
                  <a:schemeClr val="bg1"/>
                </a:solidFill>
                <a:latin typeface="Helvetica Neue Light"/>
                <a:cs typeface="Helvetica Neue Light"/>
              </a:defRPr>
            </a:lvl5pPr>
          </a:lstStyle>
          <a:p>
            <a:pPr lvl="0"/>
            <a:r>
              <a:rPr lang="en-CA"/>
              <a:t>Insert Title </a:t>
            </a:r>
            <a:br>
              <a:rPr lang="en-CA"/>
            </a:br>
            <a:r>
              <a:rPr lang="en-CA"/>
              <a:t>Here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643" y="4465154"/>
            <a:ext cx="836508" cy="28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87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38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27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50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64" r:id="rId3"/>
    <p:sldLayoutId id="2147483658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kubernetes.io/docs/reference/kubectl/cheatsheet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ohmyzsh/ohmyzsh/tree/master/plugins/kubect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k9scli.io&#8203;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github.com/derailed/k9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noFill/>
        </p:spPr>
        <p:txBody>
          <a:bodyPr/>
          <a:lstStyle/>
          <a:p>
            <a:r>
              <a:rPr lang="en-US" sz="3000" b="0">
                <a:solidFill>
                  <a:schemeClr val="bg1"/>
                </a:solidFill>
              </a:rPr>
              <a:t>Kubernetes cluster interaction simplified with k9s</a:t>
            </a:r>
            <a:endParaRPr lang="en-US" sz="300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 vert="horz" lIns="360000" tIns="45720" rIns="91440" bIns="45720" rtlCol="0" anchor="t">
            <a:noAutofit/>
          </a:bodyPr>
          <a:lstStyle/>
          <a:p>
            <a:r>
              <a:rPr lang="en-US"/>
              <a:t>Arka Bhattacharya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792" y="4464459"/>
            <a:ext cx="1165224" cy="346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8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500"/>
              <a:t>#</a:t>
            </a:r>
            <a:r>
              <a:rPr lang="en-US" sz="1500" err="1"/>
              <a:t>ossummit</a:t>
            </a:r>
            <a:endParaRPr lang="en-US" sz="1500" b="1">
              <a:solidFill>
                <a:srgbClr val="8ABA55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08308" y="4479450"/>
            <a:ext cx="1649636" cy="3468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80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CA"/>
              <a:t>@findarka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0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59DC-4CDC-CA13-B591-7AE0D445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Menlo"/>
              </a:rPr>
              <a:t>$</a:t>
            </a:r>
            <a:r>
              <a:rPr lang="en-US" dirty="0" err="1">
                <a:latin typeface="Menlo"/>
              </a:rPr>
              <a:t>whoami</a:t>
            </a:r>
            <a:endParaRPr lang="en-US" dirty="0">
              <a:latin typeface="Menlo"/>
            </a:endParaRP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0C437623-8525-395D-4171-52519511F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004" y="1560427"/>
            <a:ext cx="2152259" cy="2152259"/>
          </a:xfrm>
          <a:prstGeom prst="rect">
            <a:avLst/>
          </a:prstGeom>
          <a:ln w="12700">
            <a:solidFill>
              <a:srgbClr val="7030A0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245C6C-3C1B-4E90-D1FB-C94C257F8FA7}"/>
              </a:ext>
            </a:extLst>
          </p:cNvPr>
          <p:cNvSpPr txBox="1"/>
          <p:nvPr/>
        </p:nvSpPr>
        <p:spPr>
          <a:xfrm>
            <a:off x="4686235" y="2060691"/>
            <a:ext cx="27877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Senior Consultant @ Solo.io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63BF7AF-7C7B-BECD-86EA-3CF795D6D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334" y="2061780"/>
            <a:ext cx="402873" cy="3242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A22125-AAD0-C7F5-71E2-D2F5074CA02F}"/>
              </a:ext>
            </a:extLst>
          </p:cNvPr>
          <p:cNvSpPr txBox="1"/>
          <p:nvPr/>
        </p:nvSpPr>
        <p:spPr>
          <a:xfrm>
            <a:off x="1471789" y="3711928"/>
            <a:ext cx="190359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00"/>
                </a:solidFill>
                <a:latin typeface="Calibri"/>
                <a:cs typeface="Calibri"/>
              </a:rPr>
              <a:t>Arka Bhattacharya</a:t>
            </a:r>
            <a:r>
              <a:rPr lang="en-US">
                <a:solidFill>
                  <a:srgbClr val="000000"/>
                </a:solidFill>
                <a:latin typeface="Calibri"/>
                <a:cs typeface="Arial"/>
              </a:rPr>
              <a:t>​</a:t>
            </a:r>
            <a:endParaRPr 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36754F-7032-9FAD-0F5A-AB1CC9EC0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9499" y="2615311"/>
            <a:ext cx="394294" cy="250404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40D38EBF-7DCE-1B4F-F5C0-6D8C1132DC9B}"/>
              </a:ext>
            </a:extLst>
          </p:cNvPr>
          <p:cNvSpPr txBox="1"/>
          <p:nvPr/>
        </p:nvSpPr>
        <p:spPr>
          <a:xfrm>
            <a:off x="4687254" y="2556157"/>
            <a:ext cx="3746369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@findarka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381DA7-E958-8085-AA7E-AED82B7B3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3427" y="3132678"/>
            <a:ext cx="326075" cy="326075"/>
          </a:xfrm>
          <a:prstGeom prst="rect">
            <a:avLst/>
          </a:prstGeom>
        </p:spPr>
      </p:pic>
      <p:sp>
        <p:nvSpPr>
          <p:cNvPr id="12" name="TextBox 4">
            <a:extLst>
              <a:ext uri="{FF2B5EF4-FFF2-40B4-BE49-F238E27FC236}">
                <a16:creationId xmlns:a16="http://schemas.microsoft.com/office/drawing/2014/main" id="{91179AD7-38CA-05DA-0E60-5C4643519AA2}"/>
              </a:ext>
            </a:extLst>
          </p:cNvPr>
          <p:cNvSpPr txBox="1"/>
          <p:nvPr/>
        </p:nvSpPr>
        <p:spPr>
          <a:xfrm>
            <a:off x="4687560" y="3110248"/>
            <a:ext cx="2653094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ea typeface="+mn-lt"/>
                <a:cs typeface="+mn-lt"/>
              </a:rPr>
              <a:t>linkedin.com/in/</a:t>
            </a:r>
            <a:r>
              <a:rPr lang="en-US" err="1">
                <a:ea typeface="+mn-lt"/>
                <a:cs typeface="+mn-lt"/>
              </a:rPr>
              <a:t>findarka</a:t>
            </a:r>
          </a:p>
        </p:txBody>
      </p:sp>
    </p:spTree>
    <p:extLst>
      <p:ext uri="{BB962C8B-B14F-4D97-AF65-F5344CB8AC3E}">
        <p14:creationId xmlns:p14="http://schemas.microsoft.com/office/powerpoint/2010/main" val="134465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6CF08D3A-47C6-A0E0-2BB0-73C712D3F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06" y="1404882"/>
            <a:ext cx="4109358" cy="23314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0459DC-4CDC-CA13-B591-7AE0D445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It all started with </a:t>
            </a:r>
            <a:r>
              <a:rPr lang="en-US" i="1" err="1">
                <a:latin typeface="Menlo"/>
              </a:rPr>
              <a:t>kubectl</a:t>
            </a:r>
            <a:r>
              <a:rPr lang="en-US" i="1">
                <a:latin typeface="Menlo"/>
              </a:rPr>
              <a:t> get pods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50FD9-80A5-42BF-CE06-555C90347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885371"/>
            <a:ext cx="8492788" cy="37092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55B2E26-3DB1-8549-6E5B-B0CF04DE8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870" y="1403422"/>
            <a:ext cx="4171950" cy="23290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6098ED-8144-EC66-9B28-D1BAE35BF68F}"/>
              </a:ext>
            </a:extLst>
          </p:cNvPr>
          <p:cNvSpPr txBox="1"/>
          <p:nvPr/>
        </p:nvSpPr>
        <p:spPr>
          <a:xfrm>
            <a:off x="297180" y="3867150"/>
            <a:ext cx="144018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cs typeface="Calibri"/>
                <a:hlinkClick r:id="rId4"/>
              </a:rPr>
              <a:t>kubectl Cheat Sheet link</a:t>
            </a:r>
            <a:endParaRPr lang="en-US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75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59DC-4CDC-CA13-B591-7AE0D445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Thank you, aliases and plugins!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50FD9-80A5-42BF-CE06-555C90347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885371"/>
            <a:ext cx="8492788" cy="37092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098ED-8144-EC66-9B28-D1BAE35BF68F}"/>
              </a:ext>
            </a:extLst>
          </p:cNvPr>
          <p:cNvSpPr txBox="1"/>
          <p:nvPr/>
        </p:nvSpPr>
        <p:spPr>
          <a:xfrm>
            <a:off x="1508760" y="4278630"/>
            <a:ext cx="1501140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ea typeface="Calibri"/>
                <a:cs typeface="Calibri"/>
                <a:hlinkClick r:id="rId2"/>
              </a:rPr>
              <a:t>kubectl zsh plugin</a:t>
            </a:r>
            <a:endParaRPr lang="en-US" sz="1000">
              <a:ea typeface="Calibri"/>
              <a:cs typeface="Calibri"/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D71E5C04-A408-22F4-C2E0-4C3A952CD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770" y="807226"/>
            <a:ext cx="5722620" cy="338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466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5C639-B1E8-BB12-23D7-6F1085B9D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Oh.. My.. k9s!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3C5E8C8-B4DE-000F-28FB-ABBABD751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49" y="870540"/>
            <a:ext cx="7323243" cy="19884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A479FD-CF61-9AC8-98D3-86197A31B093}"/>
              </a:ext>
            </a:extLst>
          </p:cNvPr>
          <p:cNvSpPr txBox="1"/>
          <p:nvPr/>
        </p:nvSpPr>
        <p:spPr>
          <a:xfrm>
            <a:off x="791056" y="2981087"/>
            <a:ext cx="658233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ea typeface="+mn-lt"/>
                <a:cs typeface="+mn-lt"/>
              </a:rPr>
              <a:t>"K9s is a terminal based UI to interact with your Kubernetes clusters”</a:t>
            </a:r>
          </a:p>
          <a:p>
            <a:endParaRPr lang="en-US" sz="1400" dirty="0">
              <a:ea typeface="+mn-lt"/>
              <a:cs typeface="+mn-lt"/>
              <a:hlinkClick r:id="rId3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7988A0-1F21-78CA-F22E-B4591CAE08E8}"/>
              </a:ext>
            </a:extLst>
          </p:cNvPr>
          <p:cNvSpPr txBox="1"/>
          <p:nvPr/>
        </p:nvSpPr>
        <p:spPr>
          <a:xfrm>
            <a:off x="422949" y="3687930"/>
            <a:ext cx="16209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ea typeface="+mn-lt"/>
                <a:cs typeface="+mn-lt"/>
                <a:hlinkClick r:id="rId3"/>
              </a:rPr>
              <a:t>k9scli.io</a:t>
            </a:r>
            <a:r>
              <a:rPr lang="en-US" sz="1000" dirty="0">
                <a:ea typeface="+mn-lt"/>
                <a:cs typeface="+mn-lt"/>
              </a:rPr>
              <a:t> </a:t>
            </a:r>
            <a:br>
              <a:rPr lang="en-US" sz="1000" dirty="0">
                <a:ea typeface="+mn-lt"/>
                <a:cs typeface="+mn-lt"/>
              </a:rPr>
            </a:br>
            <a:r>
              <a:rPr lang="en-US" sz="1000" dirty="0">
                <a:ea typeface="+mn-lt"/>
                <a:cs typeface="+mn-lt"/>
                <a:hlinkClick r:id="rId4"/>
              </a:rPr>
              <a:t>github.com/derailed/k9s</a:t>
            </a:r>
            <a:endParaRPr lang="en-US" sz="1000" dirty="0">
              <a:ea typeface="+mn-lt"/>
              <a:cs typeface="+mn-lt"/>
            </a:endParaRP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39336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16584E-6485-9610-ECDD-753E85E43F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94086" y="1117085"/>
            <a:ext cx="6559682" cy="2906700"/>
          </a:xfrm>
        </p:spPr>
        <p:txBody>
          <a:bodyPr/>
          <a:lstStyle/>
          <a:p>
            <a:pPr algn="ctr"/>
            <a:r>
              <a:rPr lang="en-US" b="0">
                <a:latin typeface="Calibri"/>
              </a:rPr>
              <a:t>Let's see it in action!</a:t>
            </a:r>
          </a:p>
        </p:txBody>
      </p:sp>
    </p:spTree>
    <p:extLst>
      <p:ext uri="{BB962C8B-B14F-4D97-AF65-F5344CB8AC3E}">
        <p14:creationId xmlns:p14="http://schemas.microsoft.com/office/powerpoint/2010/main" val="388829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459DC-4CDC-CA13-B591-7AE0D4451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k9s cheat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50FD9-80A5-42BF-CE06-555C90347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885371"/>
            <a:ext cx="8492788" cy="37092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738E11-43D8-0D9E-841E-97F66E0F2B90}"/>
              </a:ext>
            </a:extLst>
          </p:cNvPr>
          <p:cNvSpPr txBox="1"/>
          <p:nvPr/>
        </p:nvSpPr>
        <p:spPr>
          <a:xfrm>
            <a:off x="372139" y="830668"/>
            <a:ext cx="6665284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</a:t>
            </a:r>
            <a:r>
              <a:rPr lang="en-US" sz="1200" i="1" dirty="0">
                <a:ea typeface="+mn-lt"/>
                <a:cs typeface="+mn-lt"/>
              </a:rPr>
              <a:t>resource-name </a:t>
            </a:r>
            <a:r>
              <a:rPr lang="en-US" sz="1200" dirty="0">
                <a:ea typeface="+mn-lt"/>
                <a:cs typeface="+mn-lt"/>
              </a:rPr>
              <a:t>= 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 get </a:t>
            </a:r>
            <a:r>
              <a:rPr lang="en-US" sz="1200" i="1" dirty="0">
                <a:ea typeface="+mn-lt"/>
                <a:cs typeface="+mn-lt"/>
              </a:rPr>
              <a:t>resource-name</a:t>
            </a:r>
            <a:endParaRPr lang="en-US" sz="1200" i="1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po = 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 get </a:t>
            </a:r>
            <a:r>
              <a:rPr lang="en-US" sz="1200" b="1" dirty="0">
                <a:ea typeface="+mn-lt"/>
                <a:cs typeface="+mn-lt"/>
              </a:rPr>
              <a:t>po</a:t>
            </a:r>
            <a:r>
              <a:rPr lang="en-US" sz="1200" dirty="0">
                <a:ea typeface="+mn-lt"/>
                <a:cs typeface="+mn-lt"/>
              </a:rPr>
              <a:t>ds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Arial"/>
              </a:rPr>
              <a:t>0</a:t>
            </a:r>
            <a:r>
              <a:rPr lang="en-US" sz="1200" dirty="0">
                <a:latin typeface="Calibri"/>
                <a:ea typeface="+mn-lt"/>
                <a:cs typeface="Arial"/>
              </a:rPr>
              <a:t> = all namespaces</a:t>
            </a:r>
            <a:endParaRPr lang="en-US" sz="1200" dirty="0">
              <a:ea typeface="Calibri"/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Arial"/>
              </a:rPr>
              <a:t>return or enter = see the container/s within a pod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Arial"/>
              </a:rPr>
              <a:t>s = exec into a container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l = </a:t>
            </a:r>
            <a:r>
              <a:rPr lang="en-US" sz="1200" b="1" dirty="0">
                <a:ea typeface="+mn-lt"/>
                <a:cs typeface="+mn-lt"/>
              </a:rPr>
              <a:t>l</a:t>
            </a:r>
            <a:r>
              <a:rPr lang="en-US" sz="1200" dirty="0">
                <a:ea typeface="+mn-lt"/>
                <a:cs typeface="+mn-lt"/>
              </a:rPr>
              <a:t>og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f = </a:t>
            </a:r>
            <a:r>
              <a:rPr lang="en-US" sz="1200" b="1" dirty="0">
                <a:ea typeface="+mn-lt"/>
                <a:cs typeface="+mn-lt"/>
              </a:rPr>
              <a:t>f</a:t>
            </a:r>
            <a:r>
              <a:rPr lang="en-US" sz="1200" dirty="0">
                <a:ea typeface="+mn-lt"/>
                <a:cs typeface="+mn-lt"/>
              </a:rPr>
              <a:t>ull screen 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w = </a:t>
            </a:r>
            <a:r>
              <a:rPr lang="en-US" sz="1200" b="1" dirty="0">
                <a:ea typeface="+mn-lt"/>
                <a:cs typeface="+mn-lt"/>
              </a:rPr>
              <a:t>w</a:t>
            </a:r>
            <a:r>
              <a:rPr lang="en-US" sz="1200" dirty="0">
                <a:ea typeface="+mn-lt"/>
                <a:cs typeface="+mn-lt"/>
              </a:rPr>
              <a:t>rap</a:t>
            </a:r>
            <a:endParaRPr lang="en-US" sz="12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shift + f = port-</a:t>
            </a:r>
            <a:r>
              <a:rPr lang="en-US" sz="1200" b="1" dirty="0">
                <a:ea typeface="+mn-lt"/>
                <a:cs typeface="+mn-lt"/>
              </a:rPr>
              <a:t>f</a:t>
            </a:r>
            <a:r>
              <a:rPr lang="en-US" sz="1200" dirty="0">
                <a:ea typeface="+mn-lt"/>
                <a:cs typeface="+mn-lt"/>
              </a:rPr>
              <a:t>orward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y = see the object </a:t>
            </a:r>
            <a:r>
              <a:rPr lang="en-US" sz="1200" b="1" dirty="0" err="1">
                <a:ea typeface="+mn-lt"/>
                <a:cs typeface="+mn-lt"/>
              </a:rPr>
              <a:t>y</a:t>
            </a:r>
            <a:r>
              <a:rPr lang="en-US" sz="1200" dirty="0" err="1">
                <a:ea typeface="+mn-lt"/>
                <a:cs typeface="+mn-lt"/>
              </a:rPr>
              <a:t>aml</a:t>
            </a:r>
            <a:endParaRPr lang="en-US" sz="12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ctrl + d = </a:t>
            </a:r>
            <a:r>
              <a:rPr lang="en-US" sz="1200" b="1" dirty="0">
                <a:ea typeface="+mn-lt"/>
                <a:cs typeface="+mn-lt"/>
              </a:rPr>
              <a:t>d</a:t>
            </a:r>
            <a:r>
              <a:rPr lang="en-US" sz="1200" dirty="0">
                <a:ea typeface="+mn-lt"/>
                <a:cs typeface="+mn-lt"/>
              </a:rPr>
              <a:t>elete an object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sec = 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 get </a:t>
            </a:r>
            <a:r>
              <a:rPr lang="en-US" sz="1200" b="1" dirty="0">
                <a:ea typeface="+mn-lt"/>
                <a:cs typeface="+mn-lt"/>
              </a:rPr>
              <a:t>sec</a:t>
            </a:r>
            <a:r>
              <a:rPr lang="en-US" sz="1200" dirty="0">
                <a:ea typeface="+mn-lt"/>
                <a:cs typeface="+mn-lt"/>
              </a:rPr>
              <a:t>rets</a:t>
            </a:r>
          </a:p>
          <a:p>
            <a:pPr marL="742950" lvl="1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x = decode a secret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ns = 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 get </a:t>
            </a:r>
            <a:r>
              <a:rPr lang="en-US" sz="1200" b="1" dirty="0">
                <a:ea typeface="+mn-lt"/>
                <a:cs typeface="+mn-lt"/>
              </a:rPr>
              <a:t>n</a:t>
            </a:r>
            <a:r>
              <a:rPr lang="en-US" sz="1200" dirty="0">
                <a:ea typeface="+mn-lt"/>
                <a:cs typeface="+mn-lt"/>
              </a:rPr>
              <a:t>ame</a:t>
            </a:r>
            <a:r>
              <a:rPr lang="en-US" sz="1200" b="1" dirty="0">
                <a:ea typeface="+mn-lt"/>
                <a:cs typeface="+mn-lt"/>
              </a:rPr>
              <a:t>s</a:t>
            </a:r>
            <a:r>
              <a:rPr lang="en-US" sz="1200" dirty="0">
                <a:ea typeface="+mn-lt"/>
                <a:cs typeface="+mn-lt"/>
              </a:rPr>
              <a:t>pace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deploy = 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 get </a:t>
            </a:r>
            <a:r>
              <a:rPr lang="en-US" sz="1200" b="1" dirty="0">
                <a:ea typeface="+mn-lt"/>
                <a:cs typeface="+mn-lt"/>
              </a:rPr>
              <a:t>deploy</a:t>
            </a:r>
            <a:r>
              <a:rPr lang="en-US" sz="1200" dirty="0">
                <a:ea typeface="+mn-lt"/>
                <a:cs typeface="+mn-lt"/>
              </a:rPr>
              <a:t>ment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 / = To filter rows and search for an item in the table</a:t>
            </a:r>
            <a:endParaRPr lang="en-US" sz="12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Calibri"/>
                <a:cs typeface="Calibri"/>
              </a:rPr>
              <a:t>up or down arrow + Spacebar = Select/de-select multiple objects</a:t>
            </a: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Calibri"/>
                <a:cs typeface="Calibri"/>
              </a:rPr>
              <a:t>s = </a:t>
            </a:r>
            <a:r>
              <a:rPr lang="en-US" sz="1200" b="1" dirty="0">
                <a:ea typeface="Calibri"/>
                <a:cs typeface="Calibri"/>
              </a:rPr>
              <a:t>s</a:t>
            </a:r>
            <a:r>
              <a:rPr lang="en-US" sz="1200" dirty="0">
                <a:ea typeface="Calibri"/>
                <a:cs typeface="Calibri"/>
              </a:rPr>
              <a:t>cale Deployment, </a:t>
            </a:r>
            <a:r>
              <a:rPr lang="en-US" sz="1200" dirty="0" err="1">
                <a:ea typeface="Calibri"/>
                <a:cs typeface="Calibri"/>
              </a:rPr>
              <a:t>ReplicaSet</a:t>
            </a:r>
            <a:r>
              <a:rPr lang="en-US" sz="1200" dirty="0">
                <a:ea typeface="Calibri"/>
                <a:cs typeface="Calibri"/>
              </a:rPr>
              <a:t> </a:t>
            </a:r>
            <a:r>
              <a:rPr lang="en-US" sz="1200" dirty="0" err="1">
                <a:ea typeface="Calibri"/>
                <a:cs typeface="Calibri"/>
              </a:rPr>
              <a:t>etc</a:t>
            </a:r>
            <a:endParaRPr lang="en-US" sz="1200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200" dirty="0">
                <a:ea typeface="+mn-lt"/>
                <a:cs typeface="+mn-lt"/>
              </a:rPr>
              <a:t>esc : </a:t>
            </a:r>
            <a:r>
              <a:rPr lang="en-US" sz="1200" dirty="0" err="1">
                <a:ea typeface="+mn-lt"/>
                <a:cs typeface="+mn-lt"/>
              </a:rPr>
              <a:t>ctx</a:t>
            </a:r>
            <a:r>
              <a:rPr lang="en-US" sz="1200" dirty="0">
                <a:ea typeface="+mn-lt"/>
                <a:cs typeface="+mn-lt"/>
              </a:rPr>
              <a:t> = </a:t>
            </a:r>
            <a:r>
              <a:rPr lang="en-US" sz="1200" dirty="0" err="1">
                <a:ea typeface="+mn-lt"/>
                <a:cs typeface="+mn-lt"/>
              </a:rPr>
              <a:t>kubectl</a:t>
            </a:r>
            <a:r>
              <a:rPr lang="en-US" sz="1200" dirty="0">
                <a:ea typeface="+mn-lt"/>
                <a:cs typeface="+mn-lt"/>
              </a:rPr>
              <a:t> config get-</a:t>
            </a:r>
            <a:r>
              <a:rPr lang="en-US" sz="1200" b="1" dirty="0">
                <a:ea typeface="+mn-lt"/>
                <a:cs typeface="+mn-lt"/>
              </a:rPr>
              <a:t>c</a:t>
            </a:r>
            <a:r>
              <a:rPr lang="en-US" sz="1200" dirty="0">
                <a:ea typeface="+mn-lt"/>
                <a:cs typeface="+mn-lt"/>
              </a:rPr>
              <a:t>on</a:t>
            </a:r>
            <a:r>
              <a:rPr lang="en-US" sz="1200" b="1" dirty="0">
                <a:ea typeface="+mn-lt"/>
                <a:cs typeface="+mn-lt"/>
              </a:rPr>
              <a:t>t</a:t>
            </a:r>
            <a:r>
              <a:rPr lang="en-US" sz="1200" dirty="0">
                <a:ea typeface="+mn-lt"/>
                <a:cs typeface="+mn-lt"/>
              </a:rPr>
              <a:t>e</a:t>
            </a:r>
            <a:r>
              <a:rPr lang="en-US" sz="1200" b="1" dirty="0">
                <a:ea typeface="+mn-lt"/>
                <a:cs typeface="+mn-lt"/>
              </a:rPr>
              <a:t>x</a:t>
            </a:r>
            <a:r>
              <a:rPr lang="en-US" sz="1200" dirty="0">
                <a:ea typeface="+mn-lt"/>
                <a:cs typeface="+mn-lt"/>
              </a:rPr>
              <a:t>ts - </a:t>
            </a:r>
            <a:r>
              <a:rPr lang="en-US" sz="1200" dirty="0">
                <a:ea typeface="Calibri"/>
                <a:cs typeface="Calibri"/>
              </a:rPr>
              <a:t>select a context and hit return to start using that context</a:t>
            </a:r>
          </a:p>
          <a:p>
            <a:pPr marL="285750" indent="-285750">
              <a:buFont typeface="Arial"/>
              <a:buChar char="•"/>
            </a:pPr>
            <a:endParaRPr lang="en-US" sz="12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308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932777" y="1506455"/>
            <a:ext cx="3278446" cy="2130589"/>
          </a:xfrm>
        </p:spPr>
        <p:txBody>
          <a:bodyPr/>
          <a:lstStyle/>
          <a:p>
            <a:r>
              <a:rPr lang="en-US" b="0" dirty="0">
                <a:latin typeface="Calibri"/>
              </a:rPr>
              <a:t>Thank You!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C1CCD-46EC-D9BC-D034-4ABF696BA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731" y="3758311"/>
            <a:ext cx="394294" cy="250404"/>
          </a:xfrm>
          <a:prstGeom prst="rect">
            <a:avLst/>
          </a:prstGeom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06FBEBFB-825F-B705-86DC-0577E9AFF909}"/>
              </a:ext>
            </a:extLst>
          </p:cNvPr>
          <p:cNvSpPr txBox="1"/>
          <p:nvPr/>
        </p:nvSpPr>
        <p:spPr>
          <a:xfrm>
            <a:off x="1421734" y="3721930"/>
            <a:ext cx="3746369" cy="3231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@</a:t>
            </a:r>
            <a:r>
              <a:rPr lang="en-US" sz="1500" dirty="0" err="1"/>
              <a:t>findarka</a:t>
            </a:r>
            <a:endParaRPr lang="en-US" sz="15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0A4876-350F-65EC-B62B-DC0E53341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659" y="4081476"/>
            <a:ext cx="326075" cy="326075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708840DA-3254-FE06-92FB-5ECC8AEABB04}"/>
              </a:ext>
            </a:extLst>
          </p:cNvPr>
          <p:cNvSpPr txBox="1"/>
          <p:nvPr/>
        </p:nvSpPr>
        <p:spPr>
          <a:xfrm>
            <a:off x="1421734" y="4084386"/>
            <a:ext cx="2653094" cy="32316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 dirty="0" err="1">
                <a:ea typeface="+mn-lt"/>
                <a:cs typeface="+mn-lt"/>
              </a:rPr>
              <a:t>linkedin.com</a:t>
            </a:r>
            <a:r>
              <a:rPr lang="en-US" sz="1500" dirty="0">
                <a:ea typeface="+mn-lt"/>
                <a:cs typeface="+mn-lt"/>
              </a:rPr>
              <a:t>/in/</a:t>
            </a:r>
            <a:r>
              <a:rPr lang="en-US" sz="1500" dirty="0" err="1">
                <a:ea typeface="+mn-lt"/>
                <a:cs typeface="+mn-lt"/>
              </a:rPr>
              <a:t>findarka</a:t>
            </a:r>
            <a:endParaRPr lang="en-US" sz="15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855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0259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Microsoft Macintosh PowerPoint</Application>
  <PresentationFormat>On-screen Show (16:9)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 Neue Light</vt:lpstr>
      <vt:lpstr>Menlo</vt:lpstr>
      <vt:lpstr>Office Theme</vt:lpstr>
      <vt:lpstr>PowerPoint Presentation</vt:lpstr>
      <vt:lpstr>$whoami</vt:lpstr>
      <vt:lpstr>It all started with kubectl get pods</vt:lpstr>
      <vt:lpstr>Thank you, aliases and plugins!</vt:lpstr>
      <vt:lpstr>Oh.. My.. k9s!</vt:lpstr>
      <vt:lpstr>PowerPoint Presentation</vt:lpstr>
      <vt:lpstr>k9s cheat sheet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Cohen</dc:creator>
  <cp:lastModifiedBy>Arka Bhattacharya</cp:lastModifiedBy>
  <cp:revision>68</cp:revision>
  <dcterms:created xsi:type="dcterms:W3CDTF">2015-04-06T18:30:18Z</dcterms:created>
  <dcterms:modified xsi:type="dcterms:W3CDTF">2023-05-05T00:11:26Z</dcterms:modified>
</cp:coreProperties>
</file>

<file path=docProps/thumbnail.jpeg>
</file>